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29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6425-637B-4370-98DD-E9965CA80D1A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DE47-7CE9-46B3-881C-EE93DDA14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70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6425-637B-4370-98DD-E9965CA80D1A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DE47-7CE9-46B3-881C-EE93DDA14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52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6425-637B-4370-98DD-E9965CA80D1A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DE47-7CE9-46B3-881C-EE93DDA14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39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6425-637B-4370-98DD-E9965CA80D1A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DE47-7CE9-46B3-881C-EE93DDA14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42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6425-637B-4370-98DD-E9965CA80D1A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DE47-7CE9-46B3-881C-EE93DDA14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977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6425-637B-4370-98DD-E9965CA80D1A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DE47-7CE9-46B3-881C-EE93DDA14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51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6425-637B-4370-98DD-E9965CA80D1A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DE47-7CE9-46B3-881C-EE93DDA14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5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6425-637B-4370-98DD-E9965CA80D1A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DE47-7CE9-46B3-881C-EE93DDA14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213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6425-637B-4370-98DD-E9965CA80D1A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DE47-7CE9-46B3-881C-EE93DDA14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104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6425-637B-4370-98DD-E9965CA80D1A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DE47-7CE9-46B3-881C-EE93DDA14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156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6425-637B-4370-98DD-E9965CA80D1A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DE47-7CE9-46B3-881C-EE93DDA14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76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D6425-637B-4370-98DD-E9965CA80D1A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8DE47-7CE9-46B3-881C-EE93DDA14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00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7885" y="3661108"/>
            <a:ext cx="1863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◆甲南学園マーク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05221" y="3661108"/>
            <a:ext cx="252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◆大学名のローマ字表記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74447" y="4371066"/>
            <a:ext cx="824408" cy="71529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00899" y="6002097"/>
            <a:ext cx="2971102" cy="585384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717800" y="5359563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また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14531" y="5288937"/>
            <a:ext cx="4816257" cy="510584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337885" y="262913"/>
            <a:ext cx="5780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KONAN 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サーティフィケイトにおける分野ごとのカラーイメージ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1403" y="753290"/>
            <a:ext cx="2861599" cy="268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48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92895" y="800100"/>
            <a:ext cx="7600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参考）ソーシャルビジネス・アントレプレナー育成プログラムにおけるオープンバッジ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908" y="1767216"/>
            <a:ext cx="3675373" cy="350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419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32</Words>
  <Application>Microsoft Office PowerPoint</Application>
  <PresentationFormat>ワイド画面</PresentationFormat>
  <Paragraphs>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>(学)甲南学園 総務部事務システム課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中田　真太朗</dc:creator>
  <cp:lastModifiedBy>中田　真太朗</cp:lastModifiedBy>
  <cp:revision>4</cp:revision>
  <dcterms:created xsi:type="dcterms:W3CDTF">2023-09-11T10:29:47Z</dcterms:created>
  <dcterms:modified xsi:type="dcterms:W3CDTF">2023-09-29T09:07:19Z</dcterms:modified>
</cp:coreProperties>
</file>